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88163" cy="100187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96" d="100"/>
          <a:sy n="96" d="100"/>
        </p:scale>
        <p:origin x="9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A025FCE-8D5F-0787-9457-DB954EE284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E85B7C7-715B-F8FE-7A5B-0025DD44A7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7710091-9C5B-3B45-A581-B6F852F581FC}" type="datetimeFigureOut">
              <a:rPr lang="pt-BR"/>
              <a:pPr>
                <a:defRPr/>
              </a:pPr>
              <a:t>08/04/2026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3D24FFD2-5744-9CB0-5DC8-AD2945633C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D88689F0-CD43-8E5A-4D9E-512BD7827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538EBA-B58D-DE86-2183-BF587206F6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55EE2A-DBF0-C446-CEAB-E8A5C669E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E88C56-C376-4645-825F-5ADB8DB418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8403C62A-1AB4-60BE-CD97-D5B39C32CF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id="{3A70E5DC-92AB-1A6C-D39A-5C644B30A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9E684A69-FA68-43A3-418B-F030A598E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4912D19-8AE8-DE47-B67F-6B7FAC0D8862}" type="slidenum">
              <a:rPr lang="pt-BR"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BE51E9-E540-D748-A8FD-8564F9E9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F79F-AF29-AE46-8990-953CA36FF40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424D7D-BF7E-3234-79AA-11C2411F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8D00F4-ABC9-BF93-E463-290B275F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046C8-2A2F-2A49-8836-6986EAB554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023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BFA67-CE1D-3583-F3A4-6EE5CC40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0576A-60BB-D64D-B0B8-86FB5E6DB89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5F1B31-CE2B-11E4-1259-16589CAD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1F88A-561C-4C37-63EF-92233577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D4486-4F93-9D4F-AFB4-E1E7637F6C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684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BCF89D-98F8-D8D6-FB1F-4FCACB91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28789-6F48-2241-8A51-AE67900B4AD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2C7C2A-B693-FC26-F006-F95FA423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D2AF65-12EB-A939-A1A1-E6CB49E2B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0D8B3-7612-DC49-B864-13F4FD4ADB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011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F2EC3-A7A1-5A68-6802-B1037484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3BE3-8545-3246-AD00-FA3899A2F810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76B6D0-AFB9-F326-1744-F98CBF6B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7A1E10-1235-E420-5D28-0F99E8EB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321E3-44D7-0742-98B7-4F62BEC8A1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5401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92114-077C-3164-B3B8-906BDF06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7298F-F4A1-194A-A315-4F624C8E43C3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BB50A3-7226-3F35-9106-A45F195E1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9546AF-41A6-0C22-DC7C-3440E419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A16B7-44F6-7E44-A1A9-EAAF6A14365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153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A69E5A9D-6892-EC11-478F-38EFCF672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6E72-12BE-1A43-AF5B-1A546E600800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F3D3B3D0-2715-7B3D-CF99-E4231527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4DFDD05C-800C-FC0D-CF31-65943A02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128F3-76D2-C64B-A0CE-8150B8F60A1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41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FD677DBB-2368-FF62-DFC1-EAEC6AE4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874C6-0E29-6246-BE57-E8BD8BB7A072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8663E923-841C-49AD-3326-AAEDD6BA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BF54BBB0-F2CF-DEDE-F8E2-9BD50F9A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4D88-AB8D-DD4E-9C15-24FBC764CF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913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C1A31ED6-F878-F932-E243-D93961B3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8082-3761-874A-81D4-0034DEDDB54C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A0C2BF05-1A64-CEF5-5947-8DA4D4F0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C73AF5BF-7DA3-EDC7-19F9-68DF79BE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792C-2453-9C48-A299-FC047CAECC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121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A558A69E-1622-60EB-5E71-E3223BA27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26FF3-8ABD-BE46-AD63-E43AB2C97DFF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6FF2F9D2-F6BA-FCC2-F340-06A4995E1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D8A0D49A-01AA-516A-315B-454E33BB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FC892-6C0F-0746-A410-D4DCF80C71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661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206D4013-D6FC-305B-6F18-674439ACF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8B63B-04C0-CF49-B3FD-52A6BF7A6067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363DDCC8-162C-1E13-4453-B36F50E6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12F9541-B793-7305-7B60-2FB6F27D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D303-B6A7-4444-970E-34DFE211ECB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2833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315B4B6-83ED-5F28-0E6F-9A35C2AC0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8A8A-25E4-0440-AF36-B520B317A8F4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A690D6B-0FF3-20F0-B8A3-201BEFB7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3001D30A-8617-7B71-CE5C-AFC697B2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19ED-B27E-9845-8107-98304293E5A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744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FF824F5F-34C8-5666-C34C-55F93200D2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91555573-7C1D-28FC-C7B2-A66FA9F784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0ED811-FD6B-1CF1-BCDA-E8CF9C03C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6FF4BF-5352-3E42-98E9-40243622CC5F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977E0B-F9E5-BDB4-80B0-05F2795E3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447D64-6187-3F23-DAC3-51079099C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71FE65-AE1C-574E-BD69-8D44D90585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CaixaDeTexto 9">
            <a:extLst>
              <a:ext uri="{FF2B5EF4-FFF2-40B4-BE49-F238E27FC236}">
                <a16:creationId xmlns:a16="http://schemas.microsoft.com/office/drawing/2014/main" id="{A5E3B6CA-0B5A-0CB3-ECFA-85597B2C4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583" y="2099620"/>
            <a:ext cx="9144000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pt-BR" altLang="pt-BR" sz="20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t-BR" sz="2700" b="1" i="1" dirty="0">
                <a:solidFill>
                  <a:srgbClr val="222222"/>
                </a:solidFill>
                <a:highlight>
                  <a:srgbClr val="FFFFFF"/>
                </a:highlight>
                <a:latin typeface="+mn-lt"/>
              </a:rPr>
              <a:t>“XXXXX </a:t>
            </a:r>
            <a:r>
              <a:rPr lang="pt-BR" sz="2700" b="1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+mn-lt"/>
              </a:rPr>
              <a:t>Insira aqui o Título da Dissertação XXXX”</a:t>
            </a:r>
            <a:br>
              <a:rPr lang="pt-BR" altLang="pt-BR" sz="2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altLang="pt-BR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t-BR" altLang="pt-BR" sz="2200" i="1" dirty="0">
                <a:effectLst>
                  <a:outerShdw blurRad="38100" dist="38100" dir="2700000" algn="tl">
                    <a:srgbClr val="C0C0C0"/>
                  </a:outerShdw>
                </a:effectLst>
                <a:cs typeface="Calibri" panose="020F0502020204030204" pitchFamily="34" charset="0"/>
              </a:rPr>
              <a:t>YYYY Insira aqui o nome da(o) Candidata(o) YYYYY</a:t>
            </a:r>
            <a:endParaRPr lang="pt-BR" altLang="pt-BR" sz="900" b="1" i="1" dirty="0">
              <a:effectLst>
                <a:outerShdw blurRad="38100" dist="38100" dir="2700000" algn="tl">
                  <a:srgbClr val="C0C0C0"/>
                </a:outerShdw>
              </a:effectLst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17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17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1700" dirty="0"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Banca: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XXXXXXXXXXXX (DQ/UEL) - Orientador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</a:t>
            </a:r>
            <a:r>
              <a:rPr lang="pt-BR" altLang="pt-BR" sz="1700" dirty="0"/>
              <a:t>YYYYYYYYYYY (Afiliação)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TTTTTTTTTTTTTTTTTT   (DQ/UEL)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1700" dirty="0"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pt-BR" altLang="pt-BR" sz="2000" b="1" i="1" dirty="0">
              <a:effectLst>
                <a:outerShdw blurRad="38100" dist="38100" dir="2700000" algn="tl">
                  <a:srgbClr val="C0C0C0"/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2055" name="CaixaDeTexto 10">
            <a:extLst>
              <a:ext uri="{FF2B5EF4-FFF2-40B4-BE49-F238E27FC236}">
                <a16:creationId xmlns:a16="http://schemas.microsoft.com/office/drawing/2014/main" id="{E8F60D7D-3B00-10AB-FABC-D2A9F1436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9614"/>
            <a:ext cx="91440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</a:t>
            </a:r>
            <a:r>
              <a:rPr lang="pt-BR" altLang="pt-BR" sz="1800" b="1" i="1" dirty="0">
                <a:solidFill>
                  <a:srgbClr val="008000"/>
                </a:solidFill>
                <a:latin typeface="+mn-lt"/>
                <a:cs typeface="Calibri" panose="020F0502020204030204" pitchFamily="34" charset="0"/>
              </a:rPr>
              <a:t>: (especificar se será presencial (sala), hibrida (sala e link) ou remota (link))</a:t>
            </a:r>
            <a:endParaRPr lang="pt-BR" altLang="pt-BR" sz="1900" b="1" i="1" dirty="0">
              <a:solidFill>
                <a:srgbClr val="008000"/>
              </a:solidFill>
              <a:latin typeface="+mn-lt"/>
              <a:cs typeface="Calibri" panose="020F0502020204030204" pitchFamily="34" charset="0"/>
            </a:endParaRPr>
          </a:p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 DD/MM</a:t>
            </a:r>
            <a:r>
              <a:rPr lang="pt-BR" altLang="pt-BR" sz="1800" b="1" i="1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/2026</a:t>
            </a:r>
            <a:endParaRPr lang="pt-BR" altLang="pt-BR" sz="1800" b="1" i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Horário: </a:t>
            </a:r>
            <a:r>
              <a:rPr lang="pt-BR" altLang="pt-BR" sz="1800" b="1" i="1" dirty="0" err="1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HHhMM</a:t>
            </a: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altLang="pt-BR" sz="1800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ixaDeTexto 9">
            <a:extLst>
              <a:ext uri="{FF2B5EF4-FFF2-40B4-BE49-F238E27FC236}">
                <a16:creationId xmlns:a16="http://schemas.microsoft.com/office/drawing/2014/main" id="{088E273A-2432-1192-308C-2D060D68B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2492"/>
            <a:ext cx="9144000" cy="5873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Defesa de Mestrado</a:t>
            </a:r>
          </a:p>
        </p:txBody>
      </p:sp>
      <p:pic>
        <p:nvPicPr>
          <p:cNvPr id="3078" name="Picture 7">
            <a:extLst>
              <a:ext uri="{FF2B5EF4-FFF2-40B4-BE49-F238E27FC236}">
                <a16:creationId xmlns:a16="http://schemas.microsoft.com/office/drawing/2014/main" id="{1411A068-DBA1-3191-C86A-1231F296B2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699"/>
            <a:ext cx="3969022" cy="119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0">
            <a:extLst>
              <a:ext uri="{FF2B5EF4-FFF2-40B4-BE49-F238E27FC236}">
                <a16:creationId xmlns:a16="http://schemas.microsoft.com/office/drawing/2014/main" id="{17303395-F0E8-3A5A-EFB8-60DA6358DA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735" y="148699"/>
            <a:ext cx="4216761" cy="128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99</Words>
  <Application>Microsoft Office PowerPoint</Application>
  <PresentationFormat>Apresentação na tela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raquel</dc:creator>
  <cp:lastModifiedBy>Luiz Henrique Dall'Antonia</cp:lastModifiedBy>
  <cp:revision>95</cp:revision>
  <cp:lastPrinted>2019-11-28T18:29:04Z</cp:lastPrinted>
  <dcterms:created xsi:type="dcterms:W3CDTF">2019-04-24T12:18:15Z</dcterms:created>
  <dcterms:modified xsi:type="dcterms:W3CDTF">2026-04-08T19:58:20Z</dcterms:modified>
</cp:coreProperties>
</file>