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73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5394"/>
    <a:srgbClr val="1A4669"/>
    <a:srgbClr val="7173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438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c9a464e68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2" name="Google Shape;52;gc9a464e68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c966542f7f_0_3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c966542f7f_0_3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966542f7f_0_2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966542f7f_0_2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0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69852" y="1674956"/>
            <a:ext cx="8789141" cy="607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>
                <a:srgbClr val="385723"/>
              </a:buClr>
              <a:buSzPts val="1800"/>
              <a:buFont typeface="Times New Roman"/>
              <a:buNone/>
            </a:pPr>
            <a:r>
              <a:rPr lang="pt-BR" sz="2800" b="1" dirty="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Título</a:t>
            </a:r>
            <a:endParaRPr lang="pt-BR" sz="2800" i="0" u="none" strike="noStrike" cap="none" dirty="0">
              <a:solidFill>
                <a:srgbClr val="0B539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881773" y="4786831"/>
            <a:ext cx="3165300" cy="26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5723"/>
              </a:buClr>
              <a:buSzPts val="800"/>
              <a:buFont typeface="Calibri"/>
              <a:buNone/>
            </a:pPr>
            <a:r>
              <a:rPr lang="pt-BR" sz="1300" b="1" dirty="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  <a:endParaRPr sz="1300" i="0" u="none" strike="noStrike" cap="none" dirty="0">
              <a:solidFill>
                <a:srgbClr val="0B539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Imagem 2" descr="Texto&#10;&#10;Descrição gerada automaticamente">
            <a:extLst>
              <a:ext uri="{FF2B5EF4-FFF2-40B4-BE49-F238E27FC236}">
                <a16:creationId xmlns:a16="http://schemas.microsoft.com/office/drawing/2014/main" id="{07E013A9-120C-4429-9353-D41AFD2877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0278" y="109140"/>
            <a:ext cx="1696571" cy="539510"/>
          </a:xfrm>
          <a:prstGeom prst="rect">
            <a:avLst/>
          </a:prstGeom>
        </p:spPr>
      </p:pic>
      <p:pic>
        <p:nvPicPr>
          <p:cNvPr id="5" name="Imagem 4" descr="Texto&#10;&#10;Descrição gerada automaticamente">
            <a:extLst>
              <a:ext uri="{FF2B5EF4-FFF2-40B4-BE49-F238E27FC236}">
                <a16:creationId xmlns:a16="http://schemas.microsoft.com/office/drawing/2014/main" id="{F7D135ED-9D36-4514-B4E3-43CC008E49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5436" y="127937"/>
            <a:ext cx="1862416" cy="67047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EA7E2377-6EC4-AFB4-04BB-5AC793B48A86}"/>
              </a:ext>
            </a:extLst>
          </p:cNvPr>
          <p:cNvSpPr txBox="1"/>
          <p:nvPr/>
        </p:nvSpPr>
        <p:spPr>
          <a:xfrm>
            <a:off x="1882588" y="1029794"/>
            <a:ext cx="5378824" cy="284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>
              <a:buClr>
                <a:srgbClr val="385723"/>
              </a:buClr>
              <a:buSzPts val="800"/>
              <a:buFont typeface="Calibri"/>
              <a:buNone/>
              <a:defRPr sz="1300" b="1">
                <a:solidFill>
                  <a:srgbClr val="0B5394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pt-BR" sz="1400" dirty="0">
                <a:solidFill>
                  <a:srgbClr val="717372"/>
                </a:solidFill>
              </a:rPr>
              <a:t>XXX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E116736-3FF9-957D-AFB8-AE0C0FF3C8DA}"/>
              </a:ext>
            </a:extLst>
          </p:cNvPr>
          <p:cNvSpPr txBox="1"/>
          <p:nvPr/>
        </p:nvSpPr>
        <p:spPr>
          <a:xfrm>
            <a:off x="143436" y="4067076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b="1" dirty="0">
                <a:solidFill>
                  <a:srgbClr val="1A466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XXXX</a:t>
            </a:r>
            <a:endParaRPr lang="pt-BR" sz="1400" dirty="0">
              <a:solidFill>
                <a:srgbClr val="1A4669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pt-BR" sz="1400" b="1" dirty="0">
                <a:solidFill>
                  <a:srgbClr val="1A466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XXXX</a:t>
            </a:r>
            <a:endParaRPr lang="pt-BR" sz="1400" dirty="0">
              <a:solidFill>
                <a:srgbClr val="1A4669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1A04650-000D-A321-AF4E-B08BC601E800}"/>
              </a:ext>
            </a:extLst>
          </p:cNvPr>
          <p:cNvSpPr txBox="1"/>
          <p:nvPr/>
        </p:nvSpPr>
        <p:spPr>
          <a:xfrm>
            <a:off x="4787152" y="3435578"/>
            <a:ext cx="387275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0B539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nome</a:t>
            </a:r>
            <a:endParaRPr lang="pt-BR" sz="2000" dirty="0">
              <a:solidFill>
                <a:srgbClr val="0B5394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8" name="Imagem 7" descr="Uma imagem contendo Ícone&#10;&#10;Descrição gerada automaticamente">
            <a:extLst>
              <a:ext uri="{FF2B5EF4-FFF2-40B4-BE49-F238E27FC236}">
                <a16:creationId xmlns:a16="http://schemas.microsoft.com/office/drawing/2014/main" id="{41A540C1-2DB6-673C-B3FE-3F231EA5C2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5525" y="293740"/>
            <a:ext cx="1764381" cy="32014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1381230" y="117045"/>
            <a:ext cx="6788347" cy="91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dirty="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XXXX</a:t>
            </a:r>
          </a:p>
        </p:txBody>
      </p:sp>
      <p:sp>
        <p:nvSpPr>
          <p:cNvPr id="61" name="Google Shape;61;p14"/>
          <p:cNvSpPr txBox="1">
            <a:spLocks noGrp="1"/>
          </p:cNvSpPr>
          <p:nvPr>
            <p:ph type="subTitle" idx="1"/>
          </p:nvPr>
        </p:nvSpPr>
        <p:spPr>
          <a:xfrm>
            <a:off x="286871" y="1953125"/>
            <a:ext cx="8229600" cy="23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600"/>
              <a:buFont typeface="Calibri"/>
              <a:buChar char="●"/>
            </a:pPr>
            <a:r>
              <a:rPr lang="pt-BR" sz="2400" dirty="0" err="1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xxxxx</a:t>
            </a:r>
            <a:endParaRPr lang="pt-BR" sz="2400" dirty="0">
              <a:solidFill>
                <a:schemeClr val="bg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algn="l">
              <a:lnSpc>
                <a:spcPct val="115000"/>
              </a:lnSpc>
              <a:buClr>
                <a:srgbClr val="0B5394"/>
              </a:buClr>
              <a:buSzPts val="1600"/>
              <a:buFont typeface="Calibri"/>
              <a:buChar char="●"/>
            </a:pPr>
            <a:r>
              <a:rPr lang="pt-BR" sz="2400" dirty="0" err="1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xxxxx</a:t>
            </a:r>
            <a:endParaRPr lang="pt-BR" sz="2400" dirty="0">
              <a:solidFill>
                <a:schemeClr val="bg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algn="l">
              <a:lnSpc>
                <a:spcPct val="115000"/>
              </a:lnSpc>
              <a:buClr>
                <a:srgbClr val="0B5394"/>
              </a:buClr>
              <a:buSzPts val="1600"/>
              <a:buFont typeface="Calibri"/>
              <a:buChar char="●"/>
            </a:pPr>
            <a:r>
              <a:rPr lang="pt-BR" sz="2400" dirty="0" err="1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xxxxx</a:t>
            </a:r>
            <a:endParaRPr lang="pt-BR" sz="2400" dirty="0">
              <a:solidFill>
                <a:schemeClr val="bg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600"/>
            </a:pPr>
            <a:endParaRPr sz="2400" dirty="0">
              <a:solidFill>
                <a:schemeClr val="bg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F651B761-5B8D-45DD-B111-C7DD13245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7459" y="159892"/>
            <a:ext cx="7559312" cy="829466"/>
          </a:xfr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buSzPts val="5200"/>
            </a:pPr>
            <a:r>
              <a:rPr lang="pt-BR" sz="3200" b="1" dirty="0">
                <a:solidFill>
                  <a:srgbClr val="0B5394"/>
                </a:solidFill>
                <a:latin typeface="Calibri"/>
                <a:cs typeface="Calibri"/>
              </a:rPr>
              <a:t>XXXXX</a:t>
            </a:r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17D22576-6AF4-4938-A4EF-BD6AF71C36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FC9F4623-E903-4AC4-8213-8B0CF68FF4B6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pt-BR" sz="1400" b="1" dirty="0">
                <a:solidFill>
                  <a:srgbClr val="0B5394"/>
                </a:solidFill>
                <a:latin typeface="Calibri"/>
                <a:cs typeface="Calibri"/>
              </a:rPr>
              <a:t>QUESTÃO DE PESQUISA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0141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6EB002D9-5CD3-4199-8825-673B7E3C52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500" y="1909482"/>
            <a:ext cx="4045200" cy="250969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3E333DDE-4EAA-44CC-A37E-940DF7CFD884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pt-BR" dirty="0"/>
              <a:t>4.1	Como se pretende apresentar os resultados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48F09E8-0B66-D421-0DBD-DE95D04E0F30}"/>
              </a:ext>
            </a:extLst>
          </p:cNvPr>
          <p:cNvSpPr txBox="1"/>
          <p:nvPr/>
        </p:nvSpPr>
        <p:spPr>
          <a:xfrm>
            <a:off x="1459869" y="185466"/>
            <a:ext cx="285083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200" b="1" dirty="0">
                <a:solidFill>
                  <a:srgbClr val="0B5394"/>
                </a:solidFill>
                <a:latin typeface="Calibri"/>
                <a:cs typeface="Calibri"/>
              </a:rPr>
              <a:t>XXXX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38EE983C-A033-4A6D-753E-35CEC4CFE72F}"/>
              </a:ext>
            </a:extLst>
          </p:cNvPr>
          <p:cNvSpPr txBox="1"/>
          <p:nvPr/>
        </p:nvSpPr>
        <p:spPr>
          <a:xfrm>
            <a:off x="1380564" y="0"/>
            <a:ext cx="457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>
              <a:defRPr sz="3200" b="1">
                <a:solidFill>
                  <a:srgbClr val="0B5394"/>
                </a:solidFill>
                <a:latin typeface="Calibri"/>
                <a:cs typeface="Calibri"/>
              </a:defRPr>
            </a:lvl1pPr>
          </a:lstStyle>
          <a:p>
            <a:r>
              <a:rPr lang="pt-BR" dirty="0"/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556447307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24</Words>
  <Application>Microsoft Office PowerPoint</Application>
  <PresentationFormat>Apresentação na tela (16:9)</PresentationFormat>
  <Paragraphs>15</Paragraphs>
  <Slides>5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Simple Light</vt:lpstr>
      <vt:lpstr>Apresentação do PowerPoint</vt:lpstr>
      <vt:lpstr>XXXX</vt:lpstr>
      <vt:lpstr>XXXXX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Maria L�gia Triques</cp:lastModifiedBy>
  <cp:revision>4</cp:revision>
  <dcterms:modified xsi:type="dcterms:W3CDTF">2022-06-20T12:58:56Z</dcterms:modified>
</cp:coreProperties>
</file>