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72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891626"/>
            <a:ext cx="27539395" cy="1253324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8908198"/>
            <a:ext cx="24299466" cy="869160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816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27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916653"/>
            <a:ext cx="6986096" cy="305081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916653"/>
            <a:ext cx="20553298" cy="3050811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08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785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974945"/>
            <a:ext cx="27944386" cy="14974888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4091502"/>
            <a:ext cx="27944386" cy="787494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9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74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916661"/>
            <a:ext cx="27944386" cy="695828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8824938"/>
            <a:ext cx="13706415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3149904"/>
            <a:ext cx="13706415" cy="193415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8824938"/>
            <a:ext cx="13773917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3149904"/>
            <a:ext cx="13773917" cy="193415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285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8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183304"/>
            <a:ext cx="16402140" cy="25583147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01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183304"/>
            <a:ext cx="16402140" cy="25583147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91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916661"/>
            <a:ext cx="27944386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9583264"/>
            <a:ext cx="27944386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57834-5CFA-44BD-8F45-A6C4EF92793D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3366432"/>
            <a:ext cx="1093476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1388B-4F1F-4FD9-B5D3-68BE2E654F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90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5771424-FDA6-6A4E-F3C6-05B51D79E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660" y="33749738"/>
            <a:ext cx="21600000" cy="2250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A527BC5-15C2-9729-E797-2307291859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91"/>
          <a:stretch>
            <a:fillRect/>
          </a:stretch>
        </p:blipFill>
        <p:spPr bwMode="auto">
          <a:xfrm>
            <a:off x="5138822" y="111436"/>
            <a:ext cx="22320000" cy="61183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40237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Giovana Russo</dc:creator>
  <cp:lastModifiedBy>Giovana Russo</cp:lastModifiedBy>
  <cp:revision>2</cp:revision>
  <dcterms:created xsi:type="dcterms:W3CDTF">2026-01-19T16:50:18Z</dcterms:created>
  <dcterms:modified xsi:type="dcterms:W3CDTF">2026-01-19T17:00:36Z</dcterms:modified>
</cp:coreProperties>
</file>